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CBE3EC-B62C-4838-9EF2-D41BC1FAD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DBFA321-DE92-46F6-B135-3C42A5A51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E2EAA9-95D7-49FD-994E-F6073316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75B73F-16B4-43FA-A5A3-37451B7E5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46FC73-8065-423B-A0BC-52C0E560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82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254BC-0435-41D5-8CF6-D7C6D0F53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45EA5B-3988-4F11-A7C0-73653743E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81D98A-C212-4654-B9C5-5EA73E7E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857469-A380-46D8-8182-B2F0D1E3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3F05E8-1851-44FC-8C23-6A62375F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89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934E72-F8B7-4650-A70E-B1A748F2D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0847AF9-4002-4FF1-AAE9-B5FDCFD19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A686E5-A732-4F31-90EE-777B1DA3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BA7728-FDA2-487B-AF20-D3C79F9CE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5DD66E-092E-4D7D-A02E-B28845248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1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89EF4E-8143-4CE6-97A3-1F7090655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4C226E-6CD0-493B-A792-061EA31FC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A94E21-9468-408B-9CCF-381849372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B50C4A-BFFC-4745-BC28-D065923C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72683A-3EB5-4413-BEDB-631A43564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526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5CCC83-3104-4FC1-8BBD-F30C87937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3D255FF-0872-4EAC-9416-3A08E5320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976AD0-CEA9-4CBD-BD02-331E4DFD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F9DCE7-233C-4329-965C-C2142A204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DF2890-19CC-4EAD-864E-026B1BA2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98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2BB307-FBB9-4D5E-805B-4705A190F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FB949F-B78A-49EB-9239-C04208C4B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0CC1FB6-8C8B-4836-8F4D-0A23D2282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70F938-3BFA-430A-B366-14FE726E4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99CF8D-AE28-4549-B962-927EA6CA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B553E02-70A5-4B4B-8C3D-734AD013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02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2008B-3FE8-47E7-9012-9A1196802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C38213-EE27-4758-8AD1-F32D3CFCB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BDBCA89-2E57-4E16-AE25-C6A4AA50B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8E3CC0D-8CD9-4271-81F2-82DFC18DA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7DEE660-2BA0-4485-AC95-0DA88B12F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2B34B2B-1C88-4FF6-9D5D-542AB8E8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05A3E3C-8130-4B1C-9DBE-24FB85637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DB6DE43-33F4-4413-8973-3AED63146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85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F8C6-7E2A-40DD-A064-CD214D843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C0293D9-0FB4-41A2-9477-4FBC31EAB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DDB0355-8D15-49A1-BE28-498BAA456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4BE82EF-C036-4230-AEFF-96241E8DC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95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AD9E6F2-D3D1-47CB-AB12-DB9EDC76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43BB515-0165-4BFC-9458-12A165966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5E001F6-3589-4BCF-B49D-2D4CA4AC6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47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44CF2-F1C3-4DF0-8916-EE2D7AF2A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231626-FB69-4833-A8B0-04666EE86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8F1D7D-C483-4E96-9D96-D8306C047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CA9D747-CCE7-447E-BAE9-DD0DC42B1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04C475-4746-4A61-A567-1EE47617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9FB4F00-4934-4A09-B4B2-8C1C00C6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83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F861B-C5D1-4F88-A412-AEB41FDFF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1E345C8-4339-42BC-AF5F-EB4882A85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C63E995-65A7-448F-9E6A-D2BB5830A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DA9004-8F64-4333-9633-EFA08C5D9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CCD24C-80CF-4C96-B9E3-6417ACCF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B92417-CA15-49C9-A31A-33B9757D4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066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65C2195-D51E-4E98-97FF-9E0F933DE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3D6F0E-2F23-402F-BDBF-03586A3F2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61FFD6-A88F-4DC4-A316-542ED80A5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270E-E0D2-43B9-8FF7-79A909A5F18F}" type="datetimeFigureOut">
              <a:rPr lang="nl-NL" smtClean="0"/>
              <a:t>11-11-2022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B1CEE2-70D5-4296-B838-AD31A6881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09A7D2-E85E-4C89-8CD4-11F1B6892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1A67F-E925-4CF4-A399-C6C2FD8746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1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620017-E5FE-4284-9544-AFB0C60FC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2023110"/>
            <a:ext cx="2469624" cy="2846070"/>
          </a:xfrm>
        </p:spPr>
        <p:txBody>
          <a:bodyPr anchor="ctr">
            <a:normAutofit/>
          </a:bodyPr>
          <a:lstStyle/>
          <a:p>
            <a:pPr algn="l"/>
            <a:r>
              <a:rPr lang="nl-NL" sz="3400"/>
              <a:t>Educatief Partnerschap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A41A123-4CA2-405A-8F1F-67CD0BC18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5086350"/>
            <a:ext cx="2446465" cy="1178298"/>
          </a:xfrm>
        </p:spPr>
        <p:txBody>
          <a:bodyPr>
            <a:normAutofit/>
          </a:bodyPr>
          <a:lstStyle/>
          <a:p>
            <a:pPr algn="l"/>
            <a:r>
              <a:rPr lang="nl-NL" sz="1600"/>
              <a:t>Wat en hoe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uderparticipatie">
            <a:extLst>
              <a:ext uri="{FF2B5EF4-FFF2-40B4-BE49-F238E27FC236}">
                <a16:creationId xmlns:a16="http://schemas.microsoft.com/office/drawing/2014/main" id="{535216E2-3125-4C23-8CD0-C121FDAC9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5238" y="1406494"/>
            <a:ext cx="7608304" cy="411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0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28D31E1B-0407-4223-9642-0B642CBF5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Rectangle 2058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0" name="Rectangle 2059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62" name="Rectangle 2061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67266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0328302-DB64-4A0A-95E3-767A471B5039}"/>
              </a:ext>
            </a:extLst>
          </p:cNvPr>
          <p:cNvSpPr txBox="1"/>
          <p:nvPr/>
        </p:nvSpPr>
        <p:spPr>
          <a:xfrm>
            <a:off x="1043631" y="873940"/>
            <a:ext cx="5052369" cy="1035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Uitgangspunten Educatief Partnerschap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E50E949-3A1D-455E-B0B4-1F8A6C271097}"/>
              </a:ext>
            </a:extLst>
          </p:cNvPr>
          <p:cNvSpPr txBox="1"/>
          <p:nvPr/>
        </p:nvSpPr>
        <p:spPr>
          <a:xfrm>
            <a:off x="1045029" y="2524721"/>
            <a:ext cx="4991629" cy="3677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Ga uit van gelijkwaardigheid. Realiseer je dat de ouders de ervaringsdeskundigen zijn!</a:t>
            </a: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Wantrouw je eigen beelden die je hebt van een kind. Wees nieuwsgierig naar wat het kind thuis laat zien.</a:t>
            </a:r>
          </a:p>
          <a:p>
            <a:pPr marL="342900" lvl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Draag een open visie naar diversiteit uit: kinderen kunnen van elkaars verschillen leren</a:t>
            </a:r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Professionals en ouders zijn partners als het gaat om de ontwikkeling van de kinderen</a:t>
            </a:r>
          </a:p>
        </p:txBody>
      </p:sp>
      <p:sp>
        <p:nvSpPr>
          <p:cNvPr id="2064" name="Rectangle 2063">
            <a:extLst>
              <a:ext uri="{FF2B5EF4-FFF2-40B4-BE49-F238E27FC236}">
                <a16:creationId xmlns:a16="http://schemas.microsoft.com/office/drawing/2014/main" id="{70E96339-907C-46C3-99AC-31179B6F0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16299" y="608401"/>
            <a:ext cx="4637502" cy="55934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artnerschap | KBS de Oase">
            <a:extLst>
              <a:ext uri="{FF2B5EF4-FFF2-40B4-BE49-F238E27FC236}">
                <a16:creationId xmlns:a16="http://schemas.microsoft.com/office/drawing/2014/main" id="{257F748A-4390-4F9B-93E5-AF9F881F4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0493" y="1594903"/>
            <a:ext cx="4223252" cy="372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6" name="Straight Connector 206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54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A59ECD-D462-464D-9F68-558C89244508}"/>
              </a:ext>
            </a:extLst>
          </p:cNvPr>
          <p:cNvSpPr txBox="1"/>
          <p:nvPr/>
        </p:nvSpPr>
        <p:spPr>
          <a:xfrm>
            <a:off x="793662" y="386930"/>
            <a:ext cx="10066122" cy="12984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30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 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30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Verschillende</a:t>
            </a:r>
            <a:r>
              <a:rPr lang="en-US" sz="3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manieren</a:t>
            </a:r>
            <a:r>
              <a:rPr lang="en-US" sz="3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om </a:t>
            </a:r>
            <a:r>
              <a:rPr lang="en-US" sz="30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educatief</a:t>
            </a:r>
            <a:r>
              <a:rPr lang="en-US" sz="3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partnerschap</a:t>
            </a:r>
            <a:r>
              <a:rPr lang="en-US" sz="3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te</a:t>
            </a:r>
            <a:r>
              <a:rPr lang="en-US" sz="3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krijgen</a:t>
            </a:r>
            <a:r>
              <a:rPr lang="en-US" sz="3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:</a:t>
            </a:r>
            <a:endParaRPr lang="en-US" sz="30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590AAA8-6866-4CAA-8AE6-B191D46E1642}"/>
              </a:ext>
            </a:extLst>
          </p:cNvPr>
          <p:cNvSpPr txBox="1"/>
          <p:nvPr/>
        </p:nvSpPr>
        <p:spPr>
          <a:xfrm>
            <a:off x="793661" y="2599509"/>
            <a:ext cx="4530898" cy="363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Thuis en VVE-locatie op elkaar afstemmen</a:t>
            </a:r>
          </a:p>
          <a:p>
            <a:pPr marL="34290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Ouders bijdrage laten leveren aan activiteiten op de instelling</a:t>
            </a:r>
          </a:p>
          <a:p>
            <a:pPr marL="34290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Ouders laten meedenken en beslissen in bijv. een ouderraad, ouderavonden</a:t>
            </a:r>
          </a:p>
        </p:txBody>
      </p:sp>
      <p:pic>
        <p:nvPicPr>
          <p:cNvPr id="3074" name="Picture 2" descr="VVE Thuis – Scala Welzijn">
            <a:extLst>
              <a:ext uri="{FF2B5EF4-FFF2-40B4-BE49-F238E27FC236}">
                <a16:creationId xmlns:a16="http://schemas.microsoft.com/office/drawing/2014/main" id="{D8FA6253-036D-4A0A-BB6E-5BA3D5184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1532" y="2627739"/>
            <a:ext cx="5150277" cy="342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Rectangle 308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6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5B07942-BD48-4053-A014-0041923B269A}"/>
              </a:ext>
            </a:extLst>
          </p:cNvPr>
          <p:cNvSpPr txBox="1"/>
          <p:nvPr/>
        </p:nvSpPr>
        <p:spPr>
          <a:xfrm>
            <a:off x="793662" y="386930"/>
            <a:ext cx="10066122" cy="12984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4800" b="1" i="0" u="none" strike="noStrike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Wie is waarvoor eindverantwoordelijk</a:t>
            </a:r>
            <a:endParaRPr kumimoji="0" lang="en-US" sz="4800" b="0" i="0" u="none" strike="noStrike" cap="none" spc="0" normalizeH="0" baseline="0" noProof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DAF9A2C-E774-4995-A34C-63C34A99C535}"/>
              </a:ext>
            </a:extLst>
          </p:cNvPr>
          <p:cNvSpPr txBox="1"/>
          <p:nvPr/>
        </p:nvSpPr>
        <p:spPr>
          <a:xfrm>
            <a:off x="793661" y="2599509"/>
            <a:ext cx="4530898" cy="363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>
                <a:effectLst/>
              </a:rPr>
              <a:t>Ouders zijn eindverantwoordelijk voor de opvoeding van hun kind.</a:t>
            </a:r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>
                <a:effectLst/>
              </a:rPr>
              <a:t>School/ instelling voor kinderopvang is eindverantwoordelijk voor de inrichting van het onderwijs of programma en de opvoeding op de instelling. Hierover leggen ze wel verantwoording af aan de ouders.</a:t>
            </a:r>
          </a:p>
        </p:txBody>
      </p:sp>
      <p:pic>
        <p:nvPicPr>
          <p:cNvPr id="4098" name="Picture 2" descr="Heeft het onderwijs een inbreng in de opvoeding van het kind">
            <a:extLst>
              <a:ext uri="{FF2B5EF4-FFF2-40B4-BE49-F238E27FC236}">
                <a16:creationId xmlns:a16="http://schemas.microsoft.com/office/drawing/2014/main" id="{E70EBE8A-487D-4272-8B5D-A202BB85F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42" b="-1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9" name="Rectangle 410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2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9B56288A-AD2C-45B5-9D1F-942E53B14E45}"/>
              </a:ext>
            </a:extLst>
          </p:cNvPr>
          <p:cNvSpPr/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0" kern="1200" cap="none" spc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De uitwerking: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A6AE951-AC93-40EF-9287-51623F732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5616427" y="37485"/>
            <a:ext cx="5102476" cy="6780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52471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156</Words>
  <Application>Microsoft Office PowerPoint</Application>
  <PresentationFormat>Breedbeeld</PresentationFormat>
  <Paragraphs>16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Educatief Partnerschap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Educatief Partnerschap</dc:title>
  <dc:creator>Laura Beeftink</dc:creator>
  <cp:lastModifiedBy>Laura Beeftink</cp:lastModifiedBy>
  <cp:revision>2</cp:revision>
  <dcterms:created xsi:type="dcterms:W3CDTF">2022-11-11T07:34:14Z</dcterms:created>
  <dcterms:modified xsi:type="dcterms:W3CDTF">2022-11-11T07:43:38Z</dcterms:modified>
</cp:coreProperties>
</file>